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53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3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5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9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703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250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A7E841-DB96-4E39-BCD4-70A6EC15B65B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C3B243-0BEE-4471-B052-84116FB2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550935"/>
            <a:ext cx="9068586" cy="2590800"/>
          </a:xfrm>
        </p:spPr>
        <p:txBody>
          <a:bodyPr/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№51 2Б класс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3810000"/>
            <a:ext cx="9070848" cy="15232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Основная мысль – созидательный труд, </a:t>
            </a:r>
          </a:p>
          <a:p>
            <a:r>
              <a:rPr lang="ru-RU" sz="3200" dirty="0" smtClean="0"/>
              <a:t>бескорыстная помощь</a:t>
            </a:r>
            <a:r>
              <a:rPr lang="ru-RU" sz="3200" smtClean="0"/>
              <a:t>, трудолюбие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0085"/>
            <a:ext cx="4696691" cy="62622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59" y="335487"/>
            <a:ext cx="4677641" cy="62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6609"/>
            <a:ext cx="4564152" cy="6085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47" y="476609"/>
            <a:ext cx="4564153" cy="60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2634"/>
            <a:ext cx="4543122" cy="6129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42" y="382635"/>
            <a:ext cx="4603460" cy="61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255481"/>
            <a:ext cx="3071233" cy="61424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255481"/>
            <a:ext cx="6140415" cy="61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16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Times New Roman</vt:lpstr>
      <vt:lpstr>Савон</vt:lpstr>
      <vt:lpstr>Мбоу сош №51 2Б класс  Киноурок “5 дней”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№51 2Б класс  Киноурок “5 дней”</dc:title>
  <dc:creator>Елена</dc:creator>
  <cp:lastModifiedBy>Елена</cp:lastModifiedBy>
  <cp:revision>3</cp:revision>
  <dcterms:created xsi:type="dcterms:W3CDTF">2022-03-10T22:02:36Z</dcterms:created>
  <dcterms:modified xsi:type="dcterms:W3CDTF">2022-03-10T22:14:48Z</dcterms:modified>
</cp:coreProperties>
</file>